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6" r:id="rId2"/>
    <p:sldId id="267" r:id="rId3"/>
    <p:sldId id="257" r:id="rId4"/>
    <p:sldId id="258" r:id="rId5"/>
    <p:sldId id="264" r:id="rId6"/>
    <p:sldId id="259" r:id="rId7"/>
    <p:sldId id="263" r:id="rId8"/>
    <p:sldId id="262" r:id="rId9"/>
    <p:sldId id="265" r:id="rId10"/>
    <p:sldId id="261" r:id="rId11"/>
    <p:sldId id="268" r:id="rId12"/>
    <p:sldId id="26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53" d="100"/>
          <a:sy n="53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A87D6-3ADB-41D5-A9BA-FD555A6F5293}" type="datetimeFigureOut">
              <a:rPr lang="cs-CZ" smtClean="0"/>
              <a:pPr/>
              <a:t>19.2.2013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7848F-BFDA-4630-8A6D-0F0FD4621C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654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D9E4-BDD8-4B9C-BA1A-835EA0FB6965}" type="datetime1">
              <a:rPr lang="cs-CZ" smtClean="0"/>
              <a:pPr/>
              <a:t>19.2.2013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434000-2FDA-4864-93FE-E350774710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B9DA-EC3B-4500-92E3-C46C03126DD9}" type="datetime1">
              <a:rPr lang="cs-CZ" smtClean="0"/>
              <a:pPr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4000-2FDA-4864-93FE-E350774710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6434000-2FDA-4864-93FE-E350774710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7D89-E4E1-4075-A28F-16B2DBDB89FC}" type="datetime1">
              <a:rPr lang="cs-CZ" smtClean="0"/>
              <a:pPr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2A2D-B61D-40EA-98F5-188818F0C383}" type="datetime1">
              <a:rPr lang="cs-CZ" smtClean="0"/>
              <a:pPr/>
              <a:t>19.2.2013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6434000-2FDA-4864-93FE-E350774710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C5B6-8F2E-4071-A8D5-E210EA5C0E86}" type="datetime1">
              <a:rPr lang="cs-CZ" smtClean="0"/>
              <a:pPr/>
              <a:t>19.2.2013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434000-2FDA-4864-93FE-E350774710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C02D1B-3316-47F2-B7AB-DAB526683D31}" type="datetime1">
              <a:rPr lang="cs-CZ" smtClean="0"/>
              <a:pPr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4000-2FDA-4864-93FE-E350774710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ABB-F3D7-41B5-B821-CE11A208EDAA}" type="datetime1">
              <a:rPr lang="cs-CZ" smtClean="0"/>
              <a:pPr/>
              <a:t>19.2.2013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6434000-2FDA-4864-93FE-E350774710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72A2-1E4D-4B23-879C-8E7DB2977DDB}" type="datetime1">
              <a:rPr lang="cs-CZ" smtClean="0"/>
              <a:pPr/>
              <a:t>19.2.2013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6434000-2FDA-4864-93FE-E350774710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4B27-F8C9-4C46-803F-B2F93DEC4CBA}" type="datetime1">
              <a:rPr lang="cs-CZ" smtClean="0"/>
              <a:pPr/>
              <a:t>19.2.2013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434000-2FDA-4864-93FE-E350774710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434000-2FDA-4864-93FE-E350774710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7889-1673-4B14-A537-0043F77E3292}" type="datetime1">
              <a:rPr lang="cs-CZ" smtClean="0"/>
              <a:pPr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6434000-2FDA-4864-93FE-E350774710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8ACD0D7-281A-4C17-97DA-83D96A7063F1}" type="datetime1">
              <a:rPr lang="cs-CZ" smtClean="0"/>
              <a:pPr/>
              <a:t>19.2.2013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8C731E4-ADA7-4F3A-B582-BC2B998D8F69}" type="datetime1">
              <a:rPr lang="cs-CZ" smtClean="0"/>
              <a:pPr/>
              <a:t>19.2.2013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VY_32_INOVACE_19 - Ježíš Kristus</a:t>
            </a: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434000-2FDA-4864-93FE-E350774710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/index.php?title=Je%C5%BE%C3%AD%C5%A1_Kristus&amp;oldid=896516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2800" dirty="0" smtClean="0"/>
          </a:p>
          <a:p>
            <a:r>
              <a:rPr lang="cs-CZ" sz="2800" dirty="0" smtClean="0"/>
              <a:t>Výukový </a:t>
            </a:r>
            <a:r>
              <a:rPr lang="cs-CZ" sz="2800" dirty="0"/>
              <a:t>materiál vytvořen v rámci projektu EU peníze školám „Učíme aktivně“</a:t>
            </a:r>
          </a:p>
          <a:p>
            <a:r>
              <a:rPr lang="cs-CZ" sz="2800" dirty="0"/>
              <a:t>Registrační číslo CZ.1.07/1.4.00/21.1099</a:t>
            </a:r>
          </a:p>
          <a:p>
            <a:r>
              <a:rPr lang="cs-CZ" sz="2800" dirty="0"/>
              <a:t>Číslo materiálu: </a:t>
            </a:r>
            <a:r>
              <a:rPr lang="cs-CZ" sz="2800" dirty="0" smtClean="0"/>
              <a:t>VY_32_INOVACE_19</a:t>
            </a:r>
            <a:endParaRPr lang="cs-CZ" sz="2800" dirty="0"/>
          </a:p>
          <a:p>
            <a:r>
              <a:rPr lang="cs-CZ" sz="2800" dirty="0"/>
              <a:t>Adresa školy: Vrchlického 630/5, Děčín II</a:t>
            </a:r>
          </a:p>
          <a:p>
            <a:r>
              <a:rPr lang="cs-CZ" sz="2800" dirty="0"/>
              <a:t>Autor: Mgr. Lucie </a:t>
            </a:r>
            <a:r>
              <a:rPr lang="cs-CZ" sz="2800" dirty="0" err="1"/>
              <a:t>Barillová</a:t>
            </a:r>
            <a:endParaRPr lang="cs-CZ" sz="2800" dirty="0"/>
          </a:p>
          <a:p>
            <a:r>
              <a:rPr lang="cs-CZ" sz="2800" dirty="0"/>
              <a:t>Název materiálu: </a:t>
            </a:r>
            <a:r>
              <a:rPr lang="cs-CZ" sz="2800" dirty="0" smtClean="0"/>
              <a:t>Ježíš Kristus</a:t>
            </a:r>
            <a:endParaRPr lang="cs-CZ" sz="2800" dirty="0"/>
          </a:p>
          <a:p>
            <a:r>
              <a:rPr lang="cs-CZ" sz="2800" dirty="0"/>
              <a:t>Předmět: </a:t>
            </a:r>
            <a:r>
              <a:rPr lang="cs-CZ" sz="2800" dirty="0" smtClean="0"/>
              <a:t>Dějepis</a:t>
            </a:r>
            <a:endParaRPr lang="cs-CZ" sz="2800" dirty="0"/>
          </a:p>
          <a:p>
            <a:r>
              <a:rPr lang="cs-CZ" sz="2800" dirty="0"/>
              <a:t>Cílová skupina: 7. ročník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  <p:pic>
        <p:nvPicPr>
          <p:cNvPr id="6" name="Pictur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086475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03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Barillova\AppData\Local\Microsoft\Windows\Temporary Internet Files\Content.IE5\24S4X1LB\MP900446406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379176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rillova\AppData\Local\Microsoft\Windows\Temporary Internet Files\Content.IE5\Y8X30ZW4\MC9004261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064" y="1468870"/>
            <a:ext cx="1727200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Barillova\AppData\Local\Microsoft\Windows\Temporary Internet Files\Content.IE5\9ZM3USBT\MC9004261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1390650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Barillova\AppData\Local\Microsoft\Windows\Temporary Internet Files\Content.IE5\24S4X1LB\MC9004343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264" y="3645024"/>
            <a:ext cx="1422400" cy="184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Barillova\AppData\Local\Microsoft\Windows\Temporary Internet Files\Content.IE5\24S4X1LB\MP90043279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292388" cy="21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  <p:pic>
        <p:nvPicPr>
          <p:cNvPr id="3" name="Picture 2" descr="C:\Users\Barillova\AppData\Local\Microsoft\Windows\Temporary Internet Files\Content.IE5\MNZNHERX\MC90020309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830" y="3653796"/>
            <a:ext cx="142221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975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Co víš o životě Ježíše Krista?</a:t>
            </a:r>
          </a:p>
          <a:p>
            <a:r>
              <a:rPr lang="cs-CZ" dirty="0" smtClean="0"/>
              <a:t>Kdy byl ukřižován?</a:t>
            </a:r>
          </a:p>
          <a:p>
            <a:r>
              <a:rPr lang="cs-CZ" dirty="0" smtClean="0"/>
              <a:t>V které části Bible je popsán jeho život?</a:t>
            </a:r>
          </a:p>
          <a:p>
            <a:r>
              <a:rPr lang="cs-CZ" dirty="0" smtClean="0"/>
              <a:t>Kde se nachází nejvyšší socha Ježíše na světě?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Users\Barillova\AppData\Local\Microsoft\Windows\Temporary Internet Files\Content.IE5\RFBR53B4\MC9004126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26970"/>
            <a:ext cx="2435892" cy="25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943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900" dirty="0" smtClean="0">
                <a:effectLst/>
              </a:rPr>
              <a:t>Přispěvatelé Wikipedie,</a:t>
            </a:r>
            <a:r>
              <a:rPr lang="cs-CZ" sz="1900" i="1" dirty="0" smtClean="0">
                <a:effectLst/>
              </a:rPr>
              <a:t> Ježíš Kristus</a:t>
            </a:r>
            <a:r>
              <a:rPr lang="cs-CZ" sz="1900" dirty="0" smtClean="0">
                <a:effectLst/>
              </a:rPr>
              <a:t> [online], Wikipedie: Otevřená encyklopedie, c2012, Datum poslední revize 30. 08. 2012, 19:56 UTC, [citováno 2. 09. 2012]&lt;</a:t>
            </a:r>
            <a:r>
              <a:rPr lang="cs-CZ" sz="1900" dirty="0" smtClean="0">
                <a:effectLst/>
                <a:hlinkClick r:id="rId2"/>
              </a:rPr>
              <a:t>http://cs.wikipedia.org/w/</a:t>
            </a:r>
            <a:r>
              <a:rPr lang="cs-CZ" sz="1900" dirty="0" err="1" smtClean="0">
                <a:effectLst/>
                <a:hlinkClick r:id="rId2"/>
              </a:rPr>
              <a:t>index.php?title</a:t>
            </a:r>
            <a:r>
              <a:rPr lang="cs-CZ" sz="1900" dirty="0" smtClean="0">
                <a:effectLst/>
                <a:hlinkClick r:id="rId2"/>
              </a:rPr>
              <a:t>=Je%C5%BE%C3%AD%C5%A1_Kristus&amp;oldid=8965166</a:t>
            </a:r>
            <a:r>
              <a:rPr lang="cs-CZ" sz="1900" dirty="0" smtClean="0">
                <a:effectLst/>
              </a:rPr>
              <a:t>&gt; </a:t>
            </a:r>
          </a:p>
          <a:p>
            <a:r>
              <a:rPr lang="cs-CZ" sz="1900" dirty="0"/>
              <a:t>Obrázky – galerie Microsoft Office – PowerPoint</a:t>
            </a:r>
          </a:p>
          <a:p>
            <a:endParaRPr lang="cs-CZ" sz="1900" dirty="0"/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951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Datum vytvoření: </a:t>
            </a:r>
            <a:r>
              <a:rPr lang="cs-CZ" dirty="0" smtClean="0"/>
              <a:t>02.9. </a:t>
            </a:r>
            <a:r>
              <a:rPr lang="cs-CZ" dirty="0"/>
              <a:t>2012</a:t>
            </a:r>
          </a:p>
          <a:p>
            <a:r>
              <a:rPr lang="cs-CZ" dirty="0"/>
              <a:t>Téma: </a:t>
            </a:r>
            <a:r>
              <a:rPr lang="cs-CZ" dirty="0" smtClean="0"/>
              <a:t>Ježíš Kristus</a:t>
            </a:r>
            <a:endParaRPr lang="cs-CZ" dirty="0"/>
          </a:p>
          <a:p>
            <a:r>
              <a:rPr lang="cs-CZ" dirty="0"/>
              <a:t>Cíl prezentace: seznámení se základními údaji, týkající se </a:t>
            </a:r>
            <a:r>
              <a:rPr lang="cs-CZ" dirty="0" smtClean="0"/>
              <a:t>života Ježíše Krista</a:t>
            </a:r>
            <a:endParaRPr lang="cs-CZ" dirty="0"/>
          </a:p>
          <a:p>
            <a:r>
              <a:rPr lang="cs-CZ" dirty="0"/>
              <a:t>Časová dotace: 20 min.</a:t>
            </a:r>
          </a:p>
          <a:p>
            <a:r>
              <a:rPr lang="cs-CZ" dirty="0"/>
              <a:t>Anotace: Žáci poznají </a:t>
            </a:r>
            <a:r>
              <a:rPr lang="cs-CZ" dirty="0" smtClean="0"/>
              <a:t>osobnost Ježíše Krista</a:t>
            </a:r>
          </a:p>
          <a:p>
            <a:r>
              <a:rPr lang="cs-CZ" dirty="0" smtClean="0"/>
              <a:t>Datum realizace v hodině: 12.9.2012, třída VII. </a:t>
            </a:r>
            <a:r>
              <a:rPr lang="cs-CZ"/>
              <a:t>A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4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Ježíš Kristus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Narozen mezi 7. a 1. př. n. l. – mezi 29 a 33) </a:t>
            </a:r>
          </a:p>
          <a:p>
            <a:endParaRPr lang="cs-CZ" dirty="0" smtClean="0"/>
          </a:p>
          <a:p>
            <a:r>
              <a:rPr lang="cs-CZ" dirty="0" smtClean="0"/>
              <a:t>Ježíš veřejně působil jako </a:t>
            </a:r>
            <a:r>
              <a:rPr lang="cs-CZ" b="1" i="1" dirty="0" smtClean="0"/>
              <a:t>pocestný kazatel</a:t>
            </a:r>
            <a:r>
              <a:rPr lang="cs-CZ" b="1" dirty="0" smtClean="0"/>
              <a:t> </a:t>
            </a:r>
            <a:r>
              <a:rPr lang="cs-CZ" dirty="0" smtClean="0"/>
              <a:t>v oblasti dnešního Izraele a západního břehu Jordánu. </a:t>
            </a:r>
          </a:p>
          <a:p>
            <a:endParaRPr lang="cs-CZ" dirty="0" smtClean="0"/>
          </a:p>
          <a:p>
            <a:r>
              <a:rPr lang="cs-CZ" dirty="0" smtClean="0"/>
              <a:t>Jidáš svého mistra zradil a umožnil jeho zatčení. Kolem roku 30 jej Římané v Jeruzalémě </a:t>
            </a:r>
            <a:r>
              <a:rPr lang="cs-CZ" b="1" i="1" dirty="0" smtClean="0"/>
              <a:t>ukřižovali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Křesťané považují Ježíše za Židy očekávaného </a:t>
            </a:r>
            <a:r>
              <a:rPr lang="cs-CZ" b="1" dirty="0" smtClean="0"/>
              <a:t>Mesiáše</a:t>
            </a:r>
            <a:r>
              <a:rPr lang="cs-CZ" dirty="0" smtClean="0"/>
              <a:t>, Spasitele lidstva a Božího Syna, muslimové za jednoho z nejvýznamnějších proroků.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53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Ježíš Kristus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Evangelia označují Ježíše jako „syna Josefova“, „syna Josefova z Nazareta“ a jako „syna Mariina“.</a:t>
            </a:r>
            <a:endParaRPr lang="cs-CZ" baseline="30000" dirty="0"/>
          </a:p>
          <a:p>
            <a:endParaRPr lang="cs-CZ" dirty="0" smtClean="0"/>
          </a:p>
          <a:p>
            <a:r>
              <a:rPr lang="cs-CZ" dirty="0" smtClean="0"/>
              <a:t>Podle Matoušova evangelia se Ježíš narodil v judském městečku </a:t>
            </a:r>
            <a:r>
              <a:rPr lang="cs-CZ" b="1" dirty="0" smtClean="0"/>
              <a:t>Betlémě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Údaj, že Ježíš žil v galilejském Nazaretě, odkud dostává Ježíš také přídomek „</a:t>
            </a:r>
            <a:r>
              <a:rPr lang="cs-CZ" b="1" dirty="0" smtClean="0"/>
              <a:t>Nazaretský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859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atlase světa najdi, kde se město Betlém nachází.</a:t>
            </a:r>
            <a:endParaRPr lang="cs-CZ" dirty="0"/>
          </a:p>
        </p:txBody>
      </p:sp>
      <p:pic>
        <p:nvPicPr>
          <p:cNvPr id="4098" name="Picture 2" descr="C:\Users\Barillova\AppData\Local\Microsoft\Windows\Temporary Internet Files\Content.IE5\0JVKYLBA\MC9003973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772003"/>
            <a:ext cx="5472608" cy="3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04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Ježíš Kristus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Podle biblických vyprávění Ježíš uzdravoval lidi, kteří k němu přišli často pouhým dotykem či modlitbou.</a:t>
            </a:r>
          </a:p>
          <a:p>
            <a:r>
              <a:rPr lang="cs-CZ" dirty="0" smtClean="0"/>
              <a:t>Od počátku Ježíšova veřejného působení se kolem něho utvářel okruh přívrženců.</a:t>
            </a:r>
          </a:p>
        </p:txBody>
      </p:sp>
      <p:pic>
        <p:nvPicPr>
          <p:cNvPr id="2051" name="Picture 3" descr="C:\Users\Barillova\AppData\Local\Microsoft\Windows\Temporary Internet Files\Content.IE5\9ZM3USBT\MP9004094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548" y="3939270"/>
            <a:ext cx="4427984" cy="23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425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Víte, v které zemi se tato socha nachází? Nápověda: v této zemi se narodila fotbalová legenda Pelé.</a:t>
            </a:r>
            <a:endParaRPr lang="cs-CZ" dirty="0"/>
          </a:p>
        </p:txBody>
      </p:sp>
      <p:pic>
        <p:nvPicPr>
          <p:cNvPr id="3074" name="Picture 2" descr="C:\Users\Barillova\AppData\Local\Microsoft\Windows\Temporary Internet Files\Content.IE5\Y8X30ZW4\MP9004236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295232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131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Ježíš Kristus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Ježíš Kristus je křesťany považován za Božího Syna, který se vtělil, stal se člověkem a žil mezi lidmi, nakonec byl zabit (ukřižován) a po třech dnech vstal z mrtvých, byl vzkříšen a tato zázračná událost přináší všem jeho následovníkům spásu.</a:t>
            </a:r>
          </a:p>
          <a:p>
            <a:endParaRPr lang="cs-CZ" dirty="0"/>
          </a:p>
        </p:txBody>
      </p:sp>
      <p:pic>
        <p:nvPicPr>
          <p:cNvPr id="5122" name="Picture 2" descr="C:\Users\Barillova\AppData\Local\Microsoft\Windows\Temporary Internet Files\Content.IE5\Y8X30ZW4\MC9000577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46085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480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Kterému roku v životě se říká „Kristova léta“ ?</a:t>
            </a:r>
            <a:endParaRPr lang="cs-CZ" dirty="0"/>
          </a:p>
        </p:txBody>
      </p:sp>
      <p:pic>
        <p:nvPicPr>
          <p:cNvPr id="6147" name="Picture 3" descr="C:\Users\Barillova\AppData\Local\Microsoft\Windows\Temporary Internet Files\Content.IE5\0JVKYLBA\MC900426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374"/>
            <a:ext cx="3744415" cy="36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VY_32_INOVACE_19 - Ježíš Kristus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38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808</TotalTime>
  <Words>471</Words>
  <Application>Microsoft Office PowerPoint</Application>
  <PresentationFormat>Předvádění na obrazovce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Administrativní</vt:lpstr>
      <vt:lpstr>Snímek 1</vt:lpstr>
      <vt:lpstr>Snímek 2</vt:lpstr>
      <vt:lpstr>Ježíš Kristus</vt:lpstr>
      <vt:lpstr>Ježíš Kristus</vt:lpstr>
      <vt:lpstr>Úkol</vt:lpstr>
      <vt:lpstr>Ježíš Kristus</vt:lpstr>
      <vt:lpstr>Otázka</vt:lpstr>
      <vt:lpstr>Ježíš Kristus</vt:lpstr>
      <vt:lpstr>Otázka</vt:lpstr>
      <vt:lpstr>Snímek 10</vt:lpstr>
      <vt:lpstr>Opakování</vt:lpstr>
      <vt:lpstr>Odkazy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Ježíš Kristus</dc:title>
  <dc:creator>Barillova</dc:creator>
  <cp:lastModifiedBy>klima Miroslav</cp:lastModifiedBy>
  <cp:revision>17</cp:revision>
  <dcterms:created xsi:type="dcterms:W3CDTF">2012-09-02T06:23:04Z</dcterms:created>
  <dcterms:modified xsi:type="dcterms:W3CDTF">2013-02-19T11:57:02Z</dcterms:modified>
</cp:coreProperties>
</file>